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CC9900"/>
    <a:srgbClr val="663300"/>
    <a:srgbClr val="FFCC00"/>
    <a:srgbClr val="FFCC66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24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ED48E-2201-476E-9FB7-F8FBD8B49227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9838-85F3-4071-AD2E-57926436F62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ED48E-2201-476E-9FB7-F8FBD8B49227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9838-85F3-4071-AD2E-57926436F62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ED48E-2201-476E-9FB7-F8FBD8B49227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9838-85F3-4071-AD2E-57926436F62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ED48E-2201-476E-9FB7-F8FBD8B49227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9838-85F3-4071-AD2E-57926436F62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ED48E-2201-476E-9FB7-F8FBD8B49227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9838-85F3-4071-AD2E-57926436F62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ED48E-2201-476E-9FB7-F8FBD8B49227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9838-85F3-4071-AD2E-57926436F62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ED48E-2201-476E-9FB7-F8FBD8B49227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9838-85F3-4071-AD2E-57926436F62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ED48E-2201-476E-9FB7-F8FBD8B49227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9838-85F3-4071-AD2E-57926436F62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ED48E-2201-476E-9FB7-F8FBD8B49227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9838-85F3-4071-AD2E-57926436F62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ED48E-2201-476E-9FB7-F8FBD8B49227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9838-85F3-4071-AD2E-57926436F62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ED48E-2201-476E-9FB7-F8FBD8B49227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9838-85F3-4071-AD2E-57926436F62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ED48E-2201-476E-9FB7-F8FBD8B49227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79838-85F3-4071-AD2E-57926436F625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que 3"/>
          <p:cNvSpPr/>
          <p:nvPr/>
        </p:nvSpPr>
        <p:spPr>
          <a:xfrm>
            <a:off x="255072" y="148888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5" name="Plaque 4"/>
          <p:cNvSpPr/>
          <p:nvPr/>
        </p:nvSpPr>
        <p:spPr>
          <a:xfrm>
            <a:off x="976040" y="148888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6" name="Plaque 5"/>
          <p:cNvSpPr/>
          <p:nvPr/>
        </p:nvSpPr>
        <p:spPr>
          <a:xfrm>
            <a:off x="1707168" y="148888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7" name="Plaque 6"/>
          <p:cNvSpPr/>
          <p:nvPr/>
        </p:nvSpPr>
        <p:spPr>
          <a:xfrm>
            <a:off x="2427248" y="148888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8" name="Plaque 7"/>
          <p:cNvSpPr/>
          <p:nvPr/>
        </p:nvSpPr>
        <p:spPr>
          <a:xfrm>
            <a:off x="3158376" y="148888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9" name="Plaque 8"/>
          <p:cNvSpPr/>
          <p:nvPr/>
        </p:nvSpPr>
        <p:spPr>
          <a:xfrm>
            <a:off x="3879344" y="148888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0" name="Plaque 9"/>
          <p:cNvSpPr/>
          <p:nvPr/>
        </p:nvSpPr>
        <p:spPr>
          <a:xfrm>
            <a:off x="4610472" y="148888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1" name="Plaque 10"/>
          <p:cNvSpPr/>
          <p:nvPr/>
        </p:nvSpPr>
        <p:spPr>
          <a:xfrm>
            <a:off x="5321280" y="148888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2" name="Plaque 11"/>
          <p:cNvSpPr/>
          <p:nvPr/>
        </p:nvSpPr>
        <p:spPr>
          <a:xfrm>
            <a:off x="6052408" y="148888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3" name="Plaque 12"/>
          <p:cNvSpPr/>
          <p:nvPr/>
        </p:nvSpPr>
        <p:spPr>
          <a:xfrm>
            <a:off x="6763216" y="148888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4" name="Plaque 13"/>
          <p:cNvSpPr/>
          <p:nvPr/>
        </p:nvSpPr>
        <p:spPr>
          <a:xfrm>
            <a:off x="266120" y="869856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5" name="Plaque 14"/>
          <p:cNvSpPr/>
          <p:nvPr/>
        </p:nvSpPr>
        <p:spPr>
          <a:xfrm>
            <a:off x="987088" y="869856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6" name="Plaque 15"/>
          <p:cNvSpPr/>
          <p:nvPr/>
        </p:nvSpPr>
        <p:spPr>
          <a:xfrm>
            <a:off x="1718216" y="869856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7" name="Plaque 16"/>
          <p:cNvSpPr/>
          <p:nvPr/>
        </p:nvSpPr>
        <p:spPr>
          <a:xfrm>
            <a:off x="2438296" y="869856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8" name="Plaque 17"/>
          <p:cNvSpPr/>
          <p:nvPr/>
        </p:nvSpPr>
        <p:spPr>
          <a:xfrm>
            <a:off x="3169424" y="869856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9" name="Plaque 18"/>
          <p:cNvSpPr/>
          <p:nvPr/>
        </p:nvSpPr>
        <p:spPr>
          <a:xfrm>
            <a:off x="3890392" y="869856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20" name="Plaque 19"/>
          <p:cNvSpPr/>
          <p:nvPr/>
        </p:nvSpPr>
        <p:spPr>
          <a:xfrm>
            <a:off x="4621520" y="869856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21" name="Plaque 20"/>
          <p:cNvSpPr/>
          <p:nvPr/>
        </p:nvSpPr>
        <p:spPr>
          <a:xfrm>
            <a:off x="5332328" y="869856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22" name="Plaque 21"/>
          <p:cNvSpPr/>
          <p:nvPr/>
        </p:nvSpPr>
        <p:spPr>
          <a:xfrm>
            <a:off x="6063456" y="869856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23" name="Plaque 22"/>
          <p:cNvSpPr/>
          <p:nvPr/>
        </p:nvSpPr>
        <p:spPr>
          <a:xfrm>
            <a:off x="6774264" y="869856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24" name="Plaque 23"/>
          <p:cNvSpPr/>
          <p:nvPr/>
        </p:nvSpPr>
        <p:spPr>
          <a:xfrm>
            <a:off x="275392" y="1600096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25" name="Plaque 24"/>
          <p:cNvSpPr/>
          <p:nvPr/>
        </p:nvSpPr>
        <p:spPr>
          <a:xfrm>
            <a:off x="1006520" y="1600096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26" name="Plaque 25"/>
          <p:cNvSpPr/>
          <p:nvPr/>
        </p:nvSpPr>
        <p:spPr>
          <a:xfrm>
            <a:off x="1727488" y="1600096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27" name="Plaque 26"/>
          <p:cNvSpPr/>
          <p:nvPr/>
        </p:nvSpPr>
        <p:spPr>
          <a:xfrm>
            <a:off x="2447568" y="1600096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28" name="Plaque 27"/>
          <p:cNvSpPr/>
          <p:nvPr/>
        </p:nvSpPr>
        <p:spPr>
          <a:xfrm>
            <a:off x="3178696" y="1600096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29" name="Plaque 28"/>
          <p:cNvSpPr/>
          <p:nvPr/>
        </p:nvSpPr>
        <p:spPr>
          <a:xfrm>
            <a:off x="3899664" y="1600096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30" name="Plaque 29"/>
          <p:cNvSpPr/>
          <p:nvPr/>
        </p:nvSpPr>
        <p:spPr>
          <a:xfrm>
            <a:off x="4630792" y="1600096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31" name="Plaque 30"/>
          <p:cNvSpPr/>
          <p:nvPr/>
        </p:nvSpPr>
        <p:spPr>
          <a:xfrm>
            <a:off x="5341600" y="1600096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32" name="Plaque 31"/>
          <p:cNvSpPr/>
          <p:nvPr/>
        </p:nvSpPr>
        <p:spPr>
          <a:xfrm>
            <a:off x="6072728" y="1600096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33" name="Plaque 32"/>
          <p:cNvSpPr/>
          <p:nvPr/>
        </p:nvSpPr>
        <p:spPr>
          <a:xfrm>
            <a:off x="6783536" y="1600096"/>
            <a:ext cx="648072" cy="648072"/>
          </a:xfrm>
          <a:prstGeom prst="bevel">
            <a:avLst/>
          </a:prstGeom>
          <a:solidFill>
            <a:schemeClr val="bg2">
              <a:lumMod val="50000"/>
            </a:scheme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D2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44" name="Plaque 43"/>
          <p:cNvSpPr/>
          <p:nvPr/>
        </p:nvSpPr>
        <p:spPr>
          <a:xfrm>
            <a:off x="251520" y="2348880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46" name="Plaque 45"/>
          <p:cNvSpPr/>
          <p:nvPr/>
        </p:nvSpPr>
        <p:spPr>
          <a:xfrm>
            <a:off x="992808" y="2348880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47" name="Plaque 46"/>
          <p:cNvSpPr/>
          <p:nvPr/>
        </p:nvSpPr>
        <p:spPr>
          <a:xfrm>
            <a:off x="1763688" y="2348880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48" name="Plaque 47"/>
          <p:cNvSpPr/>
          <p:nvPr/>
        </p:nvSpPr>
        <p:spPr>
          <a:xfrm>
            <a:off x="2483768" y="2348880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49" name="Plaque 48"/>
          <p:cNvSpPr/>
          <p:nvPr/>
        </p:nvSpPr>
        <p:spPr>
          <a:xfrm>
            <a:off x="3203848" y="2348880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50" name="Plaque 49"/>
          <p:cNvSpPr/>
          <p:nvPr/>
        </p:nvSpPr>
        <p:spPr>
          <a:xfrm>
            <a:off x="3923928" y="2339608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51" name="Plaque 50"/>
          <p:cNvSpPr/>
          <p:nvPr/>
        </p:nvSpPr>
        <p:spPr>
          <a:xfrm>
            <a:off x="4644008" y="2348880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52" name="Plaque 51"/>
          <p:cNvSpPr/>
          <p:nvPr/>
        </p:nvSpPr>
        <p:spPr>
          <a:xfrm>
            <a:off x="5364088" y="2348880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53" name="Plaque 52"/>
          <p:cNvSpPr/>
          <p:nvPr/>
        </p:nvSpPr>
        <p:spPr>
          <a:xfrm>
            <a:off x="6084168" y="2348880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54" name="Plaque 53"/>
          <p:cNvSpPr/>
          <p:nvPr/>
        </p:nvSpPr>
        <p:spPr>
          <a:xfrm>
            <a:off x="6804248" y="2348880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55" name="Plaque 54"/>
          <p:cNvSpPr/>
          <p:nvPr/>
        </p:nvSpPr>
        <p:spPr>
          <a:xfrm>
            <a:off x="251520" y="3078232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56" name="Plaque 55"/>
          <p:cNvSpPr/>
          <p:nvPr/>
        </p:nvSpPr>
        <p:spPr>
          <a:xfrm>
            <a:off x="992808" y="3078232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57" name="Plaque 56"/>
          <p:cNvSpPr/>
          <p:nvPr/>
        </p:nvSpPr>
        <p:spPr>
          <a:xfrm>
            <a:off x="1763688" y="3078232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58" name="Plaque 57"/>
          <p:cNvSpPr/>
          <p:nvPr/>
        </p:nvSpPr>
        <p:spPr>
          <a:xfrm>
            <a:off x="2483768" y="3078232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59" name="Plaque 58"/>
          <p:cNvSpPr/>
          <p:nvPr/>
        </p:nvSpPr>
        <p:spPr>
          <a:xfrm>
            <a:off x="3203848" y="3078232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60" name="Plaque 59"/>
          <p:cNvSpPr/>
          <p:nvPr/>
        </p:nvSpPr>
        <p:spPr>
          <a:xfrm>
            <a:off x="3923928" y="3068960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61" name="Plaque 60"/>
          <p:cNvSpPr/>
          <p:nvPr/>
        </p:nvSpPr>
        <p:spPr>
          <a:xfrm>
            <a:off x="4644008" y="3078232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62" name="Plaque 61"/>
          <p:cNvSpPr/>
          <p:nvPr/>
        </p:nvSpPr>
        <p:spPr>
          <a:xfrm>
            <a:off x="5364088" y="3078232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63" name="Plaque 62"/>
          <p:cNvSpPr/>
          <p:nvPr/>
        </p:nvSpPr>
        <p:spPr>
          <a:xfrm>
            <a:off x="6084168" y="3078232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64" name="Plaque 63"/>
          <p:cNvSpPr/>
          <p:nvPr/>
        </p:nvSpPr>
        <p:spPr>
          <a:xfrm>
            <a:off x="6804248" y="3078232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65" name="Plaque 64"/>
          <p:cNvSpPr/>
          <p:nvPr/>
        </p:nvSpPr>
        <p:spPr>
          <a:xfrm>
            <a:off x="251520" y="3798312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66" name="Plaque 65"/>
          <p:cNvSpPr/>
          <p:nvPr/>
        </p:nvSpPr>
        <p:spPr>
          <a:xfrm>
            <a:off x="992808" y="3798312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67" name="Plaque 66"/>
          <p:cNvSpPr/>
          <p:nvPr/>
        </p:nvSpPr>
        <p:spPr>
          <a:xfrm>
            <a:off x="1763688" y="3798312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68" name="Plaque 67"/>
          <p:cNvSpPr/>
          <p:nvPr/>
        </p:nvSpPr>
        <p:spPr>
          <a:xfrm>
            <a:off x="2483768" y="3798312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69" name="Plaque 68"/>
          <p:cNvSpPr/>
          <p:nvPr/>
        </p:nvSpPr>
        <p:spPr>
          <a:xfrm>
            <a:off x="3203848" y="3798312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70" name="Plaque 69"/>
          <p:cNvSpPr/>
          <p:nvPr/>
        </p:nvSpPr>
        <p:spPr>
          <a:xfrm>
            <a:off x="3923928" y="3789040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71" name="Plaque 70"/>
          <p:cNvSpPr/>
          <p:nvPr/>
        </p:nvSpPr>
        <p:spPr>
          <a:xfrm>
            <a:off x="4644008" y="3798312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72" name="Plaque 71"/>
          <p:cNvSpPr/>
          <p:nvPr/>
        </p:nvSpPr>
        <p:spPr>
          <a:xfrm>
            <a:off x="5364088" y="3798312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73" name="Plaque 72"/>
          <p:cNvSpPr/>
          <p:nvPr/>
        </p:nvSpPr>
        <p:spPr>
          <a:xfrm>
            <a:off x="6084168" y="3798312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74" name="Plaque 73"/>
          <p:cNvSpPr/>
          <p:nvPr/>
        </p:nvSpPr>
        <p:spPr>
          <a:xfrm>
            <a:off x="6804248" y="3798312"/>
            <a:ext cx="648072" cy="648072"/>
          </a:xfrm>
          <a:prstGeom prst="bevel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D1</a:t>
            </a:r>
            <a:endParaRPr lang="fr-FR" dirty="0">
              <a:solidFill>
                <a:srgbClr val="FFFF00"/>
              </a:solidFill>
            </a:endParaRPr>
          </a:p>
        </p:txBody>
      </p:sp>
      <p:grpSp>
        <p:nvGrpSpPr>
          <p:cNvPr id="77" name="Groupe 76"/>
          <p:cNvGrpSpPr/>
          <p:nvPr/>
        </p:nvGrpSpPr>
        <p:grpSpPr>
          <a:xfrm>
            <a:off x="251520" y="4509120"/>
            <a:ext cx="648072" cy="648072"/>
            <a:chOff x="251520" y="4653136"/>
            <a:chExt cx="648072" cy="648072"/>
          </a:xfrm>
        </p:grpSpPr>
        <p:sp>
          <p:nvSpPr>
            <p:cNvPr id="75" name="Plaque 74"/>
            <p:cNvSpPr/>
            <p:nvPr/>
          </p:nvSpPr>
          <p:spPr>
            <a:xfrm>
              <a:off x="251520" y="4653136"/>
              <a:ext cx="648072" cy="648072"/>
            </a:xfrm>
            <a:prstGeom prst="bevel">
              <a:avLst/>
            </a:prstGeom>
            <a:solidFill>
              <a:srgbClr val="FFCC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8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76" name="Multiplier 75"/>
            <p:cNvSpPr/>
            <p:nvPr/>
          </p:nvSpPr>
          <p:spPr>
            <a:xfrm>
              <a:off x="323528" y="4725144"/>
              <a:ext cx="504056" cy="50405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8" name="Groupe 77"/>
          <p:cNvGrpSpPr/>
          <p:nvPr/>
        </p:nvGrpSpPr>
        <p:grpSpPr>
          <a:xfrm>
            <a:off x="971600" y="4509120"/>
            <a:ext cx="648072" cy="648072"/>
            <a:chOff x="251520" y="4653136"/>
            <a:chExt cx="648072" cy="648072"/>
          </a:xfrm>
        </p:grpSpPr>
        <p:sp>
          <p:nvSpPr>
            <p:cNvPr id="79" name="Plaque 78"/>
            <p:cNvSpPr/>
            <p:nvPr/>
          </p:nvSpPr>
          <p:spPr>
            <a:xfrm>
              <a:off x="251520" y="4653136"/>
              <a:ext cx="648072" cy="648072"/>
            </a:xfrm>
            <a:prstGeom prst="bevel">
              <a:avLst/>
            </a:prstGeom>
            <a:solidFill>
              <a:srgbClr val="FFCC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8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80" name="Multiplier 79"/>
            <p:cNvSpPr/>
            <p:nvPr/>
          </p:nvSpPr>
          <p:spPr>
            <a:xfrm>
              <a:off x="323528" y="4725144"/>
              <a:ext cx="504056" cy="50405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1" name="Groupe 80"/>
          <p:cNvGrpSpPr/>
          <p:nvPr/>
        </p:nvGrpSpPr>
        <p:grpSpPr>
          <a:xfrm>
            <a:off x="1691680" y="4509120"/>
            <a:ext cx="648072" cy="648072"/>
            <a:chOff x="251520" y="4653136"/>
            <a:chExt cx="648072" cy="648072"/>
          </a:xfrm>
        </p:grpSpPr>
        <p:sp>
          <p:nvSpPr>
            <p:cNvPr id="82" name="Plaque 81"/>
            <p:cNvSpPr/>
            <p:nvPr/>
          </p:nvSpPr>
          <p:spPr>
            <a:xfrm>
              <a:off x="251520" y="4653136"/>
              <a:ext cx="648072" cy="648072"/>
            </a:xfrm>
            <a:prstGeom prst="bevel">
              <a:avLst/>
            </a:prstGeom>
            <a:solidFill>
              <a:srgbClr val="FFCC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8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83" name="Multiplier 82"/>
            <p:cNvSpPr/>
            <p:nvPr/>
          </p:nvSpPr>
          <p:spPr>
            <a:xfrm>
              <a:off x="323528" y="4725144"/>
              <a:ext cx="504056" cy="50405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4" name="Groupe 83"/>
          <p:cNvGrpSpPr/>
          <p:nvPr/>
        </p:nvGrpSpPr>
        <p:grpSpPr>
          <a:xfrm>
            <a:off x="2411760" y="4509120"/>
            <a:ext cx="648072" cy="648072"/>
            <a:chOff x="251520" y="4653136"/>
            <a:chExt cx="648072" cy="648072"/>
          </a:xfrm>
        </p:grpSpPr>
        <p:sp>
          <p:nvSpPr>
            <p:cNvPr id="85" name="Plaque 84"/>
            <p:cNvSpPr/>
            <p:nvPr/>
          </p:nvSpPr>
          <p:spPr>
            <a:xfrm>
              <a:off x="251520" y="4653136"/>
              <a:ext cx="648072" cy="648072"/>
            </a:xfrm>
            <a:prstGeom prst="bevel">
              <a:avLst/>
            </a:prstGeom>
            <a:solidFill>
              <a:srgbClr val="FFCC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8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86" name="Multiplier 85"/>
            <p:cNvSpPr/>
            <p:nvPr/>
          </p:nvSpPr>
          <p:spPr>
            <a:xfrm>
              <a:off x="323528" y="4725144"/>
              <a:ext cx="504056" cy="50405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7" name="Groupe 86"/>
          <p:cNvGrpSpPr/>
          <p:nvPr/>
        </p:nvGrpSpPr>
        <p:grpSpPr>
          <a:xfrm>
            <a:off x="3131840" y="4509120"/>
            <a:ext cx="648072" cy="648072"/>
            <a:chOff x="251520" y="4653136"/>
            <a:chExt cx="648072" cy="648072"/>
          </a:xfrm>
        </p:grpSpPr>
        <p:sp>
          <p:nvSpPr>
            <p:cNvPr id="88" name="Plaque 87"/>
            <p:cNvSpPr/>
            <p:nvPr/>
          </p:nvSpPr>
          <p:spPr>
            <a:xfrm>
              <a:off x="251520" y="4653136"/>
              <a:ext cx="648072" cy="648072"/>
            </a:xfrm>
            <a:prstGeom prst="bevel">
              <a:avLst/>
            </a:prstGeom>
            <a:solidFill>
              <a:srgbClr val="FFCC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8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89" name="Multiplier 88"/>
            <p:cNvSpPr/>
            <p:nvPr/>
          </p:nvSpPr>
          <p:spPr>
            <a:xfrm>
              <a:off x="323528" y="4725144"/>
              <a:ext cx="504056" cy="50405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0" name="Groupe 89"/>
          <p:cNvGrpSpPr/>
          <p:nvPr/>
        </p:nvGrpSpPr>
        <p:grpSpPr>
          <a:xfrm>
            <a:off x="3851920" y="4509120"/>
            <a:ext cx="648072" cy="648072"/>
            <a:chOff x="251520" y="4653136"/>
            <a:chExt cx="648072" cy="648072"/>
          </a:xfrm>
        </p:grpSpPr>
        <p:sp>
          <p:nvSpPr>
            <p:cNvPr id="91" name="Plaque 90"/>
            <p:cNvSpPr/>
            <p:nvPr/>
          </p:nvSpPr>
          <p:spPr>
            <a:xfrm>
              <a:off x="251520" y="4653136"/>
              <a:ext cx="648072" cy="648072"/>
            </a:xfrm>
            <a:prstGeom prst="bevel">
              <a:avLst/>
            </a:prstGeom>
            <a:solidFill>
              <a:srgbClr val="FFCC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8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92" name="Multiplier 91"/>
            <p:cNvSpPr/>
            <p:nvPr/>
          </p:nvSpPr>
          <p:spPr>
            <a:xfrm>
              <a:off x="323528" y="4725144"/>
              <a:ext cx="504056" cy="50405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3" name="Groupe 92"/>
          <p:cNvGrpSpPr/>
          <p:nvPr/>
        </p:nvGrpSpPr>
        <p:grpSpPr>
          <a:xfrm>
            <a:off x="4572000" y="4509120"/>
            <a:ext cx="648072" cy="648072"/>
            <a:chOff x="251520" y="4653136"/>
            <a:chExt cx="648072" cy="648072"/>
          </a:xfrm>
        </p:grpSpPr>
        <p:sp>
          <p:nvSpPr>
            <p:cNvPr id="94" name="Plaque 93"/>
            <p:cNvSpPr/>
            <p:nvPr/>
          </p:nvSpPr>
          <p:spPr>
            <a:xfrm>
              <a:off x="251520" y="4653136"/>
              <a:ext cx="648072" cy="648072"/>
            </a:xfrm>
            <a:prstGeom prst="bevel">
              <a:avLst/>
            </a:prstGeom>
            <a:solidFill>
              <a:srgbClr val="FFCC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8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95" name="Multiplier 94"/>
            <p:cNvSpPr/>
            <p:nvPr/>
          </p:nvSpPr>
          <p:spPr>
            <a:xfrm>
              <a:off x="323528" y="4725144"/>
              <a:ext cx="504056" cy="50405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6" name="Groupe 95"/>
          <p:cNvGrpSpPr/>
          <p:nvPr/>
        </p:nvGrpSpPr>
        <p:grpSpPr>
          <a:xfrm>
            <a:off x="5292080" y="4509120"/>
            <a:ext cx="648072" cy="648072"/>
            <a:chOff x="251520" y="4653136"/>
            <a:chExt cx="648072" cy="648072"/>
          </a:xfrm>
        </p:grpSpPr>
        <p:sp>
          <p:nvSpPr>
            <p:cNvPr id="97" name="Plaque 96"/>
            <p:cNvSpPr/>
            <p:nvPr/>
          </p:nvSpPr>
          <p:spPr>
            <a:xfrm>
              <a:off x="251520" y="4653136"/>
              <a:ext cx="648072" cy="648072"/>
            </a:xfrm>
            <a:prstGeom prst="bevel">
              <a:avLst/>
            </a:prstGeom>
            <a:solidFill>
              <a:srgbClr val="FFCC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8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98" name="Multiplier 97"/>
            <p:cNvSpPr/>
            <p:nvPr/>
          </p:nvSpPr>
          <p:spPr>
            <a:xfrm>
              <a:off x="323528" y="4725144"/>
              <a:ext cx="504056" cy="50405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9" name="Groupe 98"/>
          <p:cNvGrpSpPr/>
          <p:nvPr/>
        </p:nvGrpSpPr>
        <p:grpSpPr>
          <a:xfrm>
            <a:off x="6012160" y="4509120"/>
            <a:ext cx="648072" cy="648072"/>
            <a:chOff x="251520" y="4653136"/>
            <a:chExt cx="648072" cy="648072"/>
          </a:xfrm>
        </p:grpSpPr>
        <p:sp>
          <p:nvSpPr>
            <p:cNvPr id="100" name="Plaque 99"/>
            <p:cNvSpPr/>
            <p:nvPr/>
          </p:nvSpPr>
          <p:spPr>
            <a:xfrm>
              <a:off x="251520" y="4653136"/>
              <a:ext cx="648072" cy="648072"/>
            </a:xfrm>
            <a:prstGeom prst="bevel">
              <a:avLst/>
            </a:prstGeom>
            <a:solidFill>
              <a:srgbClr val="FFCC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8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101" name="Multiplier 100"/>
            <p:cNvSpPr/>
            <p:nvPr/>
          </p:nvSpPr>
          <p:spPr>
            <a:xfrm>
              <a:off x="323528" y="4725144"/>
              <a:ext cx="504056" cy="50405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2" name="Groupe 101"/>
          <p:cNvGrpSpPr/>
          <p:nvPr/>
        </p:nvGrpSpPr>
        <p:grpSpPr>
          <a:xfrm>
            <a:off x="6732240" y="4509120"/>
            <a:ext cx="648072" cy="648072"/>
            <a:chOff x="251520" y="4653136"/>
            <a:chExt cx="648072" cy="648072"/>
          </a:xfrm>
        </p:grpSpPr>
        <p:sp>
          <p:nvSpPr>
            <p:cNvPr id="103" name="Plaque 102"/>
            <p:cNvSpPr/>
            <p:nvPr/>
          </p:nvSpPr>
          <p:spPr>
            <a:xfrm>
              <a:off x="251520" y="4653136"/>
              <a:ext cx="648072" cy="648072"/>
            </a:xfrm>
            <a:prstGeom prst="bevel">
              <a:avLst/>
            </a:prstGeom>
            <a:solidFill>
              <a:srgbClr val="FFCC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8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104" name="Multiplier 103"/>
            <p:cNvSpPr/>
            <p:nvPr/>
          </p:nvSpPr>
          <p:spPr>
            <a:xfrm>
              <a:off x="323528" y="4725144"/>
              <a:ext cx="504056" cy="50405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5" name="Groupe 104"/>
          <p:cNvGrpSpPr/>
          <p:nvPr/>
        </p:nvGrpSpPr>
        <p:grpSpPr>
          <a:xfrm>
            <a:off x="251520" y="5229200"/>
            <a:ext cx="648072" cy="648072"/>
            <a:chOff x="251520" y="4653136"/>
            <a:chExt cx="648072" cy="648072"/>
          </a:xfrm>
        </p:grpSpPr>
        <p:sp>
          <p:nvSpPr>
            <p:cNvPr id="106" name="Plaque 105"/>
            <p:cNvSpPr/>
            <p:nvPr/>
          </p:nvSpPr>
          <p:spPr>
            <a:xfrm>
              <a:off x="251520" y="4653136"/>
              <a:ext cx="648072" cy="648072"/>
            </a:xfrm>
            <a:prstGeom prst="bevel">
              <a:avLst/>
            </a:prstGeom>
            <a:solidFill>
              <a:srgbClr val="FFCC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8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107" name="Multiplier 106"/>
            <p:cNvSpPr/>
            <p:nvPr/>
          </p:nvSpPr>
          <p:spPr>
            <a:xfrm>
              <a:off x="323528" y="4725144"/>
              <a:ext cx="504056" cy="50405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8" name="Groupe 107"/>
          <p:cNvGrpSpPr/>
          <p:nvPr/>
        </p:nvGrpSpPr>
        <p:grpSpPr>
          <a:xfrm>
            <a:off x="971600" y="5229200"/>
            <a:ext cx="648072" cy="648072"/>
            <a:chOff x="251520" y="4653136"/>
            <a:chExt cx="648072" cy="648072"/>
          </a:xfrm>
        </p:grpSpPr>
        <p:sp>
          <p:nvSpPr>
            <p:cNvPr id="109" name="Plaque 108"/>
            <p:cNvSpPr/>
            <p:nvPr/>
          </p:nvSpPr>
          <p:spPr>
            <a:xfrm>
              <a:off x="251520" y="4653136"/>
              <a:ext cx="648072" cy="648072"/>
            </a:xfrm>
            <a:prstGeom prst="bevel">
              <a:avLst/>
            </a:prstGeom>
            <a:solidFill>
              <a:srgbClr val="FFCC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8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110" name="Multiplier 109"/>
            <p:cNvSpPr/>
            <p:nvPr/>
          </p:nvSpPr>
          <p:spPr>
            <a:xfrm>
              <a:off x="323528" y="4725144"/>
              <a:ext cx="504056" cy="50405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1" name="Groupe 110"/>
          <p:cNvGrpSpPr/>
          <p:nvPr/>
        </p:nvGrpSpPr>
        <p:grpSpPr>
          <a:xfrm>
            <a:off x="1691680" y="5229200"/>
            <a:ext cx="648072" cy="648072"/>
            <a:chOff x="251520" y="4653136"/>
            <a:chExt cx="648072" cy="648072"/>
          </a:xfrm>
        </p:grpSpPr>
        <p:sp>
          <p:nvSpPr>
            <p:cNvPr id="112" name="Plaque 111"/>
            <p:cNvSpPr/>
            <p:nvPr/>
          </p:nvSpPr>
          <p:spPr>
            <a:xfrm>
              <a:off x="251520" y="4653136"/>
              <a:ext cx="648072" cy="648072"/>
            </a:xfrm>
            <a:prstGeom prst="bevel">
              <a:avLst/>
            </a:prstGeom>
            <a:solidFill>
              <a:srgbClr val="FFCC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8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113" name="Multiplier 112"/>
            <p:cNvSpPr/>
            <p:nvPr/>
          </p:nvSpPr>
          <p:spPr>
            <a:xfrm>
              <a:off x="323528" y="4725144"/>
              <a:ext cx="504056" cy="50405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4" name="Groupe 113"/>
          <p:cNvGrpSpPr/>
          <p:nvPr/>
        </p:nvGrpSpPr>
        <p:grpSpPr>
          <a:xfrm>
            <a:off x="2411760" y="5229200"/>
            <a:ext cx="648072" cy="648072"/>
            <a:chOff x="251520" y="4653136"/>
            <a:chExt cx="648072" cy="648072"/>
          </a:xfrm>
        </p:grpSpPr>
        <p:sp>
          <p:nvSpPr>
            <p:cNvPr id="115" name="Plaque 114"/>
            <p:cNvSpPr/>
            <p:nvPr/>
          </p:nvSpPr>
          <p:spPr>
            <a:xfrm>
              <a:off x="251520" y="4653136"/>
              <a:ext cx="648072" cy="648072"/>
            </a:xfrm>
            <a:prstGeom prst="bevel">
              <a:avLst/>
            </a:prstGeom>
            <a:solidFill>
              <a:srgbClr val="FFCC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8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116" name="Multiplier 115"/>
            <p:cNvSpPr/>
            <p:nvPr/>
          </p:nvSpPr>
          <p:spPr>
            <a:xfrm>
              <a:off x="323528" y="4725144"/>
              <a:ext cx="504056" cy="50405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7" name="Groupe 116"/>
          <p:cNvGrpSpPr/>
          <p:nvPr/>
        </p:nvGrpSpPr>
        <p:grpSpPr>
          <a:xfrm>
            <a:off x="3131840" y="5229200"/>
            <a:ext cx="648072" cy="648072"/>
            <a:chOff x="251520" y="4653136"/>
            <a:chExt cx="648072" cy="648072"/>
          </a:xfrm>
        </p:grpSpPr>
        <p:sp>
          <p:nvSpPr>
            <p:cNvPr id="118" name="Plaque 117"/>
            <p:cNvSpPr/>
            <p:nvPr/>
          </p:nvSpPr>
          <p:spPr>
            <a:xfrm>
              <a:off x="251520" y="4653136"/>
              <a:ext cx="648072" cy="648072"/>
            </a:xfrm>
            <a:prstGeom prst="bevel">
              <a:avLst/>
            </a:prstGeom>
            <a:solidFill>
              <a:srgbClr val="FFCC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8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119" name="Multiplier 118"/>
            <p:cNvSpPr/>
            <p:nvPr/>
          </p:nvSpPr>
          <p:spPr>
            <a:xfrm>
              <a:off x="323528" y="4725144"/>
              <a:ext cx="504056" cy="50405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0" name="Groupe 119"/>
          <p:cNvGrpSpPr/>
          <p:nvPr/>
        </p:nvGrpSpPr>
        <p:grpSpPr>
          <a:xfrm>
            <a:off x="3851920" y="5229200"/>
            <a:ext cx="648072" cy="648072"/>
            <a:chOff x="251520" y="4653136"/>
            <a:chExt cx="648072" cy="648072"/>
          </a:xfrm>
        </p:grpSpPr>
        <p:sp>
          <p:nvSpPr>
            <p:cNvPr id="121" name="Plaque 120"/>
            <p:cNvSpPr/>
            <p:nvPr/>
          </p:nvSpPr>
          <p:spPr>
            <a:xfrm>
              <a:off x="251520" y="4653136"/>
              <a:ext cx="648072" cy="648072"/>
            </a:xfrm>
            <a:prstGeom prst="bevel">
              <a:avLst/>
            </a:prstGeom>
            <a:solidFill>
              <a:srgbClr val="FFCC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8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122" name="Multiplier 121"/>
            <p:cNvSpPr/>
            <p:nvPr/>
          </p:nvSpPr>
          <p:spPr>
            <a:xfrm>
              <a:off x="323528" y="4725144"/>
              <a:ext cx="504056" cy="50405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3" name="Groupe 122"/>
          <p:cNvGrpSpPr/>
          <p:nvPr/>
        </p:nvGrpSpPr>
        <p:grpSpPr>
          <a:xfrm>
            <a:off x="4572000" y="5229200"/>
            <a:ext cx="648072" cy="648072"/>
            <a:chOff x="251520" y="4653136"/>
            <a:chExt cx="648072" cy="648072"/>
          </a:xfrm>
        </p:grpSpPr>
        <p:sp>
          <p:nvSpPr>
            <p:cNvPr id="124" name="Plaque 123"/>
            <p:cNvSpPr/>
            <p:nvPr/>
          </p:nvSpPr>
          <p:spPr>
            <a:xfrm>
              <a:off x="251520" y="4653136"/>
              <a:ext cx="648072" cy="648072"/>
            </a:xfrm>
            <a:prstGeom prst="bevel">
              <a:avLst/>
            </a:prstGeom>
            <a:solidFill>
              <a:srgbClr val="FFCC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8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125" name="Multiplier 124"/>
            <p:cNvSpPr/>
            <p:nvPr/>
          </p:nvSpPr>
          <p:spPr>
            <a:xfrm>
              <a:off x="323528" y="4725144"/>
              <a:ext cx="504056" cy="50405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6" name="Groupe 125"/>
          <p:cNvGrpSpPr/>
          <p:nvPr/>
        </p:nvGrpSpPr>
        <p:grpSpPr>
          <a:xfrm>
            <a:off x="5292080" y="5229200"/>
            <a:ext cx="648072" cy="648072"/>
            <a:chOff x="251520" y="4653136"/>
            <a:chExt cx="648072" cy="648072"/>
          </a:xfrm>
        </p:grpSpPr>
        <p:sp>
          <p:nvSpPr>
            <p:cNvPr id="127" name="Plaque 126"/>
            <p:cNvSpPr/>
            <p:nvPr/>
          </p:nvSpPr>
          <p:spPr>
            <a:xfrm>
              <a:off x="251520" y="4653136"/>
              <a:ext cx="648072" cy="648072"/>
            </a:xfrm>
            <a:prstGeom prst="bevel">
              <a:avLst/>
            </a:prstGeom>
            <a:solidFill>
              <a:srgbClr val="FFCC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8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128" name="Multiplier 127"/>
            <p:cNvSpPr/>
            <p:nvPr/>
          </p:nvSpPr>
          <p:spPr>
            <a:xfrm>
              <a:off x="323528" y="4725144"/>
              <a:ext cx="504056" cy="50405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9" name="Groupe 128"/>
          <p:cNvGrpSpPr/>
          <p:nvPr/>
        </p:nvGrpSpPr>
        <p:grpSpPr>
          <a:xfrm>
            <a:off x="6012160" y="5229200"/>
            <a:ext cx="648072" cy="648072"/>
            <a:chOff x="251520" y="4653136"/>
            <a:chExt cx="648072" cy="648072"/>
          </a:xfrm>
        </p:grpSpPr>
        <p:sp>
          <p:nvSpPr>
            <p:cNvPr id="130" name="Plaque 129"/>
            <p:cNvSpPr/>
            <p:nvPr/>
          </p:nvSpPr>
          <p:spPr>
            <a:xfrm>
              <a:off x="251520" y="4653136"/>
              <a:ext cx="648072" cy="648072"/>
            </a:xfrm>
            <a:prstGeom prst="bevel">
              <a:avLst/>
            </a:prstGeom>
            <a:solidFill>
              <a:srgbClr val="FFCC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8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131" name="Multiplier 130"/>
            <p:cNvSpPr/>
            <p:nvPr/>
          </p:nvSpPr>
          <p:spPr>
            <a:xfrm>
              <a:off x="323528" y="4725144"/>
              <a:ext cx="504056" cy="50405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2" name="Groupe 131"/>
          <p:cNvGrpSpPr/>
          <p:nvPr/>
        </p:nvGrpSpPr>
        <p:grpSpPr>
          <a:xfrm>
            <a:off x="6732240" y="5229200"/>
            <a:ext cx="648072" cy="648072"/>
            <a:chOff x="251520" y="4653136"/>
            <a:chExt cx="648072" cy="648072"/>
          </a:xfrm>
        </p:grpSpPr>
        <p:sp>
          <p:nvSpPr>
            <p:cNvPr id="133" name="Plaque 132"/>
            <p:cNvSpPr/>
            <p:nvPr/>
          </p:nvSpPr>
          <p:spPr>
            <a:xfrm>
              <a:off x="251520" y="4653136"/>
              <a:ext cx="648072" cy="648072"/>
            </a:xfrm>
            <a:prstGeom prst="bevel">
              <a:avLst/>
            </a:prstGeom>
            <a:solidFill>
              <a:srgbClr val="FFCC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8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134" name="Multiplier 133"/>
            <p:cNvSpPr/>
            <p:nvPr/>
          </p:nvSpPr>
          <p:spPr>
            <a:xfrm>
              <a:off x="323528" y="4725144"/>
              <a:ext cx="504056" cy="50405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6" name="Groupe 145"/>
          <p:cNvGrpSpPr/>
          <p:nvPr/>
        </p:nvGrpSpPr>
        <p:grpSpPr>
          <a:xfrm>
            <a:off x="251520" y="5949280"/>
            <a:ext cx="648072" cy="648072"/>
            <a:chOff x="251520" y="5949280"/>
            <a:chExt cx="648072" cy="648072"/>
          </a:xfrm>
        </p:grpSpPr>
        <p:grpSp>
          <p:nvGrpSpPr>
            <p:cNvPr id="139" name="Groupe 138"/>
            <p:cNvGrpSpPr/>
            <p:nvPr/>
          </p:nvGrpSpPr>
          <p:grpSpPr>
            <a:xfrm>
              <a:off x="251520" y="5949280"/>
              <a:ext cx="648072" cy="648072"/>
              <a:chOff x="251520" y="5949280"/>
              <a:chExt cx="648072" cy="648072"/>
            </a:xfrm>
          </p:grpSpPr>
          <p:sp>
            <p:nvSpPr>
              <p:cNvPr id="136" name="Plaque 135"/>
              <p:cNvSpPr/>
              <p:nvPr/>
            </p:nvSpPr>
            <p:spPr>
              <a:xfrm>
                <a:off x="251520" y="5949280"/>
                <a:ext cx="648072" cy="648072"/>
              </a:xfrm>
              <a:prstGeom prst="bevel">
                <a:avLst/>
              </a:prstGeom>
              <a:solidFill>
                <a:srgbClr val="CC9900"/>
              </a:solidFill>
              <a:ln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800" b="1" dirty="0">
                  <a:solidFill>
                    <a:srgbClr val="FF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138" name="Organigramme : Jonction de sommaire 137"/>
              <p:cNvSpPr/>
              <p:nvPr/>
            </p:nvSpPr>
            <p:spPr>
              <a:xfrm>
                <a:off x="365056" y="6061928"/>
                <a:ext cx="432048" cy="432048"/>
              </a:xfrm>
              <a:prstGeom prst="flowChartSummingJunction">
                <a:avLst/>
              </a:prstGeom>
              <a:solidFill>
                <a:srgbClr val="CC99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141" name="Connecteur droit 140"/>
            <p:cNvCxnSpPr>
              <a:stCxn id="138" idx="0"/>
              <a:endCxn id="138" idx="4"/>
            </p:cNvCxnSpPr>
            <p:nvPr/>
          </p:nvCxnSpPr>
          <p:spPr>
            <a:xfrm>
              <a:off x="581080" y="6061928"/>
              <a:ext cx="0" cy="4320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Connecteur droit 141"/>
            <p:cNvCxnSpPr>
              <a:stCxn id="138" idx="6"/>
              <a:endCxn id="138" idx="2"/>
            </p:cNvCxnSpPr>
            <p:nvPr/>
          </p:nvCxnSpPr>
          <p:spPr>
            <a:xfrm flipH="1">
              <a:off x="365056" y="6277952"/>
              <a:ext cx="4320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Groupe 146"/>
          <p:cNvGrpSpPr/>
          <p:nvPr/>
        </p:nvGrpSpPr>
        <p:grpSpPr>
          <a:xfrm>
            <a:off x="971600" y="5949280"/>
            <a:ext cx="648072" cy="648072"/>
            <a:chOff x="251520" y="5949280"/>
            <a:chExt cx="648072" cy="648072"/>
          </a:xfrm>
        </p:grpSpPr>
        <p:grpSp>
          <p:nvGrpSpPr>
            <p:cNvPr id="148" name="Groupe 138"/>
            <p:cNvGrpSpPr/>
            <p:nvPr/>
          </p:nvGrpSpPr>
          <p:grpSpPr>
            <a:xfrm>
              <a:off x="251520" y="5949280"/>
              <a:ext cx="648072" cy="648072"/>
              <a:chOff x="251520" y="5949280"/>
              <a:chExt cx="648072" cy="648072"/>
            </a:xfrm>
          </p:grpSpPr>
          <p:sp>
            <p:nvSpPr>
              <p:cNvPr id="151" name="Plaque 150"/>
              <p:cNvSpPr/>
              <p:nvPr/>
            </p:nvSpPr>
            <p:spPr>
              <a:xfrm>
                <a:off x="251520" y="5949280"/>
                <a:ext cx="648072" cy="648072"/>
              </a:xfrm>
              <a:prstGeom prst="bevel">
                <a:avLst/>
              </a:prstGeom>
              <a:solidFill>
                <a:srgbClr val="CC9900"/>
              </a:solidFill>
              <a:ln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800" b="1" dirty="0">
                  <a:solidFill>
                    <a:srgbClr val="FF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152" name="Organigramme : Jonction de sommaire 151"/>
              <p:cNvSpPr/>
              <p:nvPr/>
            </p:nvSpPr>
            <p:spPr>
              <a:xfrm>
                <a:off x="365056" y="6061928"/>
                <a:ext cx="432048" cy="432048"/>
              </a:xfrm>
              <a:prstGeom prst="flowChartSummingJunction">
                <a:avLst/>
              </a:prstGeom>
              <a:solidFill>
                <a:srgbClr val="CC99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149" name="Connecteur droit 148"/>
            <p:cNvCxnSpPr>
              <a:stCxn id="152" idx="0"/>
              <a:endCxn id="152" idx="4"/>
            </p:cNvCxnSpPr>
            <p:nvPr/>
          </p:nvCxnSpPr>
          <p:spPr>
            <a:xfrm>
              <a:off x="581080" y="6061928"/>
              <a:ext cx="0" cy="4320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necteur droit 149"/>
            <p:cNvCxnSpPr>
              <a:stCxn id="152" idx="6"/>
              <a:endCxn id="152" idx="2"/>
            </p:cNvCxnSpPr>
            <p:nvPr/>
          </p:nvCxnSpPr>
          <p:spPr>
            <a:xfrm flipH="1">
              <a:off x="365056" y="6277952"/>
              <a:ext cx="4320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" name="Groupe 152"/>
          <p:cNvGrpSpPr/>
          <p:nvPr/>
        </p:nvGrpSpPr>
        <p:grpSpPr>
          <a:xfrm>
            <a:off x="1691680" y="5949280"/>
            <a:ext cx="648072" cy="648072"/>
            <a:chOff x="251520" y="5949280"/>
            <a:chExt cx="648072" cy="648072"/>
          </a:xfrm>
        </p:grpSpPr>
        <p:grpSp>
          <p:nvGrpSpPr>
            <p:cNvPr id="154" name="Groupe 138"/>
            <p:cNvGrpSpPr/>
            <p:nvPr/>
          </p:nvGrpSpPr>
          <p:grpSpPr>
            <a:xfrm>
              <a:off x="251520" y="5949280"/>
              <a:ext cx="648072" cy="648072"/>
              <a:chOff x="251520" y="5949280"/>
              <a:chExt cx="648072" cy="648072"/>
            </a:xfrm>
          </p:grpSpPr>
          <p:sp>
            <p:nvSpPr>
              <p:cNvPr id="157" name="Plaque 156"/>
              <p:cNvSpPr/>
              <p:nvPr/>
            </p:nvSpPr>
            <p:spPr>
              <a:xfrm>
                <a:off x="251520" y="5949280"/>
                <a:ext cx="648072" cy="648072"/>
              </a:xfrm>
              <a:prstGeom prst="bevel">
                <a:avLst/>
              </a:prstGeom>
              <a:solidFill>
                <a:srgbClr val="CC9900"/>
              </a:solidFill>
              <a:ln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800" b="1" dirty="0">
                  <a:solidFill>
                    <a:srgbClr val="FF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158" name="Organigramme : Jonction de sommaire 157"/>
              <p:cNvSpPr/>
              <p:nvPr/>
            </p:nvSpPr>
            <p:spPr>
              <a:xfrm>
                <a:off x="365056" y="6061928"/>
                <a:ext cx="432048" cy="432048"/>
              </a:xfrm>
              <a:prstGeom prst="flowChartSummingJunction">
                <a:avLst/>
              </a:prstGeom>
              <a:solidFill>
                <a:srgbClr val="CC99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155" name="Connecteur droit 154"/>
            <p:cNvCxnSpPr>
              <a:stCxn id="158" idx="0"/>
              <a:endCxn id="158" idx="4"/>
            </p:cNvCxnSpPr>
            <p:nvPr/>
          </p:nvCxnSpPr>
          <p:spPr>
            <a:xfrm>
              <a:off x="581080" y="6061928"/>
              <a:ext cx="0" cy="4320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Connecteur droit 155"/>
            <p:cNvCxnSpPr>
              <a:stCxn id="158" idx="6"/>
              <a:endCxn id="158" idx="2"/>
            </p:cNvCxnSpPr>
            <p:nvPr/>
          </p:nvCxnSpPr>
          <p:spPr>
            <a:xfrm flipH="1">
              <a:off x="365056" y="6277952"/>
              <a:ext cx="4320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9" name="Groupe 158"/>
          <p:cNvGrpSpPr/>
          <p:nvPr/>
        </p:nvGrpSpPr>
        <p:grpSpPr>
          <a:xfrm>
            <a:off x="2411760" y="5949280"/>
            <a:ext cx="648072" cy="648072"/>
            <a:chOff x="251520" y="5949280"/>
            <a:chExt cx="648072" cy="648072"/>
          </a:xfrm>
        </p:grpSpPr>
        <p:grpSp>
          <p:nvGrpSpPr>
            <p:cNvPr id="160" name="Groupe 138"/>
            <p:cNvGrpSpPr/>
            <p:nvPr/>
          </p:nvGrpSpPr>
          <p:grpSpPr>
            <a:xfrm>
              <a:off x="251520" y="5949280"/>
              <a:ext cx="648072" cy="648072"/>
              <a:chOff x="251520" y="5949280"/>
              <a:chExt cx="648072" cy="648072"/>
            </a:xfrm>
          </p:grpSpPr>
          <p:sp>
            <p:nvSpPr>
              <p:cNvPr id="163" name="Plaque 162"/>
              <p:cNvSpPr/>
              <p:nvPr/>
            </p:nvSpPr>
            <p:spPr>
              <a:xfrm>
                <a:off x="251520" y="5949280"/>
                <a:ext cx="648072" cy="648072"/>
              </a:xfrm>
              <a:prstGeom prst="bevel">
                <a:avLst/>
              </a:prstGeom>
              <a:solidFill>
                <a:srgbClr val="CC9900"/>
              </a:solidFill>
              <a:ln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800" b="1" dirty="0">
                  <a:solidFill>
                    <a:srgbClr val="FF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164" name="Organigramme : Jonction de sommaire 163"/>
              <p:cNvSpPr/>
              <p:nvPr/>
            </p:nvSpPr>
            <p:spPr>
              <a:xfrm>
                <a:off x="365056" y="6061928"/>
                <a:ext cx="432048" cy="432048"/>
              </a:xfrm>
              <a:prstGeom prst="flowChartSummingJunction">
                <a:avLst/>
              </a:prstGeom>
              <a:solidFill>
                <a:srgbClr val="CC99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161" name="Connecteur droit 160"/>
            <p:cNvCxnSpPr>
              <a:stCxn id="164" idx="0"/>
              <a:endCxn id="164" idx="4"/>
            </p:cNvCxnSpPr>
            <p:nvPr/>
          </p:nvCxnSpPr>
          <p:spPr>
            <a:xfrm>
              <a:off x="581080" y="6061928"/>
              <a:ext cx="0" cy="4320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necteur droit 161"/>
            <p:cNvCxnSpPr>
              <a:stCxn id="164" idx="6"/>
              <a:endCxn id="164" idx="2"/>
            </p:cNvCxnSpPr>
            <p:nvPr/>
          </p:nvCxnSpPr>
          <p:spPr>
            <a:xfrm flipH="1">
              <a:off x="365056" y="6277952"/>
              <a:ext cx="4320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5" name="Groupe 164"/>
          <p:cNvGrpSpPr/>
          <p:nvPr/>
        </p:nvGrpSpPr>
        <p:grpSpPr>
          <a:xfrm>
            <a:off x="3131840" y="5949280"/>
            <a:ext cx="648072" cy="648072"/>
            <a:chOff x="251520" y="5949280"/>
            <a:chExt cx="648072" cy="648072"/>
          </a:xfrm>
        </p:grpSpPr>
        <p:grpSp>
          <p:nvGrpSpPr>
            <p:cNvPr id="166" name="Groupe 138"/>
            <p:cNvGrpSpPr/>
            <p:nvPr/>
          </p:nvGrpSpPr>
          <p:grpSpPr>
            <a:xfrm>
              <a:off x="251520" y="5949280"/>
              <a:ext cx="648072" cy="648072"/>
              <a:chOff x="251520" y="5949280"/>
              <a:chExt cx="648072" cy="648072"/>
            </a:xfrm>
          </p:grpSpPr>
          <p:sp>
            <p:nvSpPr>
              <p:cNvPr id="169" name="Plaque 168"/>
              <p:cNvSpPr/>
              <p:nvPr/>
            </p:nvSpPr>
            <p:spPr>
              <a:xfrm>
                <a:off x="251520" y="5949280"/>
                <a:ext cx="648072" cy="648072"/>
              </a:xfrm>
              <a:prstGeom prst="bevel">
                <a:avLst/>
              </a:prstGeom>
              <a:solidFill>
                <a:srgbClr val="CC9900"/>
              </a:solidFill>
              <a:ln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800" b="1" dirty="0">
                  <a:solidFill>
                    <a:srgbClr val="FF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170" name="Organigramme : Jonction de sommaire 169"/>
              <p:cNvSpPr/>
              <p:nvPr/>
            </p:nvSpPr>
            <p:spPr>
              <a:xfrm>
                <a:off x="365056" y="6061928"/>
                <a:ext cx="432048" cy="432048"/>
              </a:xfrm>
              <a:prstGeom prst="flowChartSummingJunction">
                <a:avLst/>
              </a:prstGeom>
              <a:solidFill>
                <a:srgbClr val="CC99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167" name="Connecteur droit 166"/>
            <p:cNvCxnSpPr>
              <a:stCxn id="170" idx="0"/>
              <a:endCxn id="170" idx="4"/>
            </p:cNvCxnSpPr>
            <p:nvPr/>
          </p:nvCxnSpPr>
          <p:spPr>
            <a:xfrm>
              <a:off x="581080" y="6061928"/>
              <a:ext cx="0" cy="4320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necteur droit 167"/>
            <p:cNvCxnSpPr>
              <a:stCxn id="170" idx="6"/>
              <a:endCxn id="170" idx="2"/>
            </p:cNvCxnSpPr>
            <p:nvPr/>
          </p:nvCxnSpPr>
          <p:spPr>
            <a:xfrm flipH="1">
              <a:off x="365056" y="6277952"/>
              <a:ext cx="4320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e 170"/>
          <p:cNvGrpSpPr/>
          <p:nvPr/>
        </p:nvGrpSpPr>
        <p:grpSpPr>
          <a:xfrm>
            <a:off x="3851920" y="5949280"/>
            <a:ext cx="648072" cy="648072"/>
            <a:chOff x="251520" y="5949280"/>
            <a:chExt cx="648072" cy="648072"/>
          </a:xfrm>
        </p:grpSpPr>
        <p:grpSp>
          <p:nvGrpSpPr>
            <p:cNvPr id="172" name="Groupe 138"/>
            <p:cNvGrpSpPr/>
            <p:nvPr/>
          </p:nvGrpSpPr>
          <p:grpSpPr>
            <a:xfrm>
              <a:off x="251520" y="5949280"/>
              <a:ext cx="648072" cy="648072"/>
              <a:chOff x="251520" y="5949280"/>
              <a:chExt cx="648072" cy="648072"/>
            </a:xfrm>
          </p:grpSpPr>
          <p:sp>
            <p:nvSpPr>
              <p:cNvPr id="175" name="Plaque 174"/>
              <p:cNvSpPr/>
              <p:nvPr/>
            </p:nvSpPr>
            <p:spPr>
              <a:xfrm>
                <a:off x="251520" y="5949280"/>
                <a:ext cx="648072" cy="648072"/>
              </a:xfrm>
              <a:prstGeom prst="bevel">
                <a:avLst/>
              </a:prstGeom>
              <a:solidFill>
                <a:srgbClr val="CC9900"/>
              </a:solidFill>
              <a:ln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800" b="1" dirty="0">
                  <a:solidFill>
                    <a:srgbClr val="FF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176" name="Organigramme : Jonction de sommaire 175"/>
              <p:cNvSpPr/>
              <p:nvPr/>
            </p:nvSpPr>
            <p:spPr>
              <a:xfrm>
                <a:off x="365056" y="6061928"/>
                <a:ext cx="432048" cy="432048"/>
              </a:xfrm>
              <a:prstGeom prst="flowChartSummingJunction">
                <a:avLst/>
              </a:prstGeom>
              <a:solidFill>
                <a:srgbClr val="CC99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173" name="Connecteur droit 172"/>
            <p:cNvCxnSpPr>
              <a:stCxn id="176" idx="0"/>
              <a:endCxn id="176" idx="4"/>
            </p:cNvCxnSpPr>
            <p:nvPr/>
          </p:nvCxnSpPr>
          <p:spPr>
            <a:xfrm>
              <a:off x="581080" y="6061928"/>
              <a:ext cx="0" cy="4320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Connecteur droit 173"/>
            <p:cNvCxnSpPr>
              <a:stCxn id="176" idx="6"/>
              <a:endCxn id="176" idx="2"/>
            </p:cNvCxnSpPr>
            <p:nvPr/>
          </p:nvCxnSpPr>
          <p:spPr>
            <a:xfrm flipH="1">
              <a:off x="365056" y="6277952"/>
              <a:ext cx="4320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7" name="Groupe 176"/>
          <p:cNvGrpSpPr/>
          <p:nvPr/>
        </p:nvGrpSpPr>
        <p:grpSpPr>
          <a:xfrm>
            <a:off x="4572000" y="5949280"/>
            <a:ext cx="648072" cy="648072"/>
            <a:chOff x="251520" y="5949280"/>
            <a:chExt cx="648072" cy="648072"/>
          </a:xfrm>
        </p:grpSpPr>
        <p:grpSp>
          <p:nvGrpSpPr>
            <p:cNvPr id="178" name="Groupe 138"/>
            <p:cNvGrpSpPr/>
            <p:nvPr/>
          </p:nvGrpSpPr>
          <p:grpSpPr>
            <a:xfrm>
              <a:off x="251520" y="5949280"/>
              <a:ext cx="648072" cy="648072"/>
              <a:chOff x="251520" y="5949280"/>
              <a:chExt cx="648072" cy="648072"/>
            </a:xfrm>
          </p:grpSpPr>
          <p:sp>
            <p:nvSpPr>
              <p:cNvPr id="181" name="Plaque 180"/>
              <p:cNvSpPr/>
              <p:nvPr/>
            </p:nvSpPr>
            <p:spPr>
              <a:xfrm>
                <a:off x="251520" y="5949280"/>
                <a:ext cx="648072" cy="648072"/>
              </a:xfrm>
              <a:prstGeom prst="bevel">
                <a:avLst/>
              </a:prstGeom>
              <a:solidFill>
                <a:srgbClr val="CC9900"/>
              </a:solidFill>
              <a:ln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800" b="1" dirty="0">
                  <a:solidFill>
                    <a:srgbClr val="FF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182" name="Organigramme : Jonction de sommaire 181"/>
              <p:cNvSpPr/>
              <p:nvPr/>
            </p:nvSpPr>
            <p:spPr>
              <a:xfrm>
                <a:off x="365056" y="6061928"/>
                <a:ext cx="432048" cy="432048"/>
              </a:xfrm>
              <a:prstGeom prst="flowChartSummingJunction">
                <a:avLst/>
              </a:prstGeom>
              <a:solidFill>
                <a:srgbClr val="CC99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179" name="Connecteur droit 178"/>
            <p:cNvCxnSpPr>
              <a:stCxn id="182" idx="0"/>
              <a:endCxn id="182" idx="4"/>
            </p:cNvCxnSpPr>
            <p:nvPr/>
          </p:nvCxnSpPr>
          <p:spPr>
            <a:xfrm>
              <a:off x="581080" y="6061928"/>
              <a:ext cx="0" cy="4320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Connecteur droit 179"/>
            <p:cNvCxnSpPr>
              <a:stCxn id="182" idx="6"/>
              <a:endCxn id="182" idx="2"/>
            </p:cNvCxnSpPr>
            <p:nvPr/>
          </p:nvCxnSpPr>
          <p:spPr>
            <a:xfrm flipH="1">
              <a:off x="365056" y="6277952"/>
              <a:ext cx="4320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3" name="Groupe 182"/>
          <p:cNvGrpSpPr/>
          <p:nvPr/>
        </p:nvGrpSpPr>
        <p:grpSpPr>
          <a:xfrm>
            <a:off x="5292080" y="5949280"/>
            <a:ext cx="648072" cy="648072"/>
            <a:chOff x="251520" y="5949280"/>
            <a:chExt cx="648072" cy="648072"/>
          </a:xfrm>
        </p:grpSpPr>
        <p:grpSp>
          <p:nvGrpSpPr>
            <p:cNvPr id="184" name="Groupe 138"/>
            <p:cNvGrpSpPr/>
            <p:nvPr/>
          </p:nvGrpSpPr>
          <p:grpSpPr>
            <a:xfrm>
              <a:off x="251520" y="5949280"/>
              <a:ext cx="648072" cy="648072"/>
              <a:chOff x="251520" y="5949280"/>
              <a:chExt cx="648072" cy="648072"/>
            </a:xfrm>
          </p:grpSpPr>
          <p:sp>
            <p:nvSpPr>
              <p:cNvPr id="187" name="Plaque 186"/>
              <p:cNvSpPr/>
              <p:nvPr/>
            </p:nvSpPr>
            <p:spPr>
              <a:xfrm>
                <a:off x="251520" y="5949280"/>
                <a:ext cx="648072" cy="648072"/>
              </a:xfrm>
              <a:prstGeom prst="bevel">
                <a:avLst/>
              </a:prstGeom>
              <a:solidFill>
                <a:srgbClr val="CC9900"/>
              </a:solidFill>
              <a:ln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800" b="1" dirty="0">
                  <a:solidFill>
                    <a:srgbClr val="FF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188" name="Organigramme : Jonction de sommaire 187"/>
              <p:cNvSpPr/>
              <p:nvPr/>
            </p:nvSpPr>
            <p:spPr>
              <a:xfrm>
                <a:off x="365056" y="6061928"/>
                <a:ext cx="432048" cy="432048"/>
              </a:xfrm>
              <a:prstGeom prst="flowChartSummingJunction">
                <a:avLst/>
              </a:prstGeom>
              <a:solidFill>
                <a:srgbClr val="CC99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185" name="Connecteur droit 184"/>
            <p:cNvCxnSpPr>
              <a:stCxn id="188" idx="0"/>
              <a:endCxn id="188" idx="4"/>
            </p:cNvCxnSpPr>
            <p:nvPr/>
          </p:nvCxnSpPr>
          <p:spPr>
            <a:xfrm>
              <a:off x="581080" y="6061928"/>
              <a:ext cx="0" cy="4320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Connecteur droit 185"/>
            <p:cNvCxnSpPr>
              <a:stCxn id="188" idx="6"/>
              <a:endCxn id="188" idx="2"/>
            </p:cNvCxnSpPr>
            <p:nvPr/>
          </p:nvCxnSpPr>
          <p:spPr>
            <a:xfrm flipH="1">
              <a:off x="365056" y="6277952"/>
              <a:ext cx="4320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9" name="Groupe 188"/>
          <p:cNvGrpSpPr/>
          <p:nvPr/>
        </p:nvGrpSpPr>
        <p:grpSpPr>
          <a:xfrm>
            <a:off x="6012160" y="5949280"/>
            <a:ext cx="648072" cy="648072"/>
            <a:chOff x="251520" y="5949280"/>
            <a:chExt cx="648072" cy="648072"/>
          </a:xfrm>
        </p:grpSpPr>
        <p:grpSp>
          <p:nvGrpSpPr>
            <p:cNvPr id="190" name="Groupe 138"/>
            <p:cNvGrpSpPr/>
            <p:nvPr/>
          </p:nvGrpSpPr>
          <p:grpSpPr>
            <a:xfrm>
              <a:off x="251520" y="5949280"/>
              <a:ext cx="648072" cy="648072"/>
              <a:chOff x="251520" y="5949280"/>
              <a:chExt cx="648072" cy="648072"/>
            </a:xfrm>
          </p:grpSpPr>
          <p:sp>
            <p:nvSpPr>
              <p:cNvPr id="193" name="Plaque 192"/>
              <p:cNvSpPr/>
              <p:nvPr/>
            </p:nvSpPr>
            <p:spPr>
              <a:xfrm>
                <a:off x="251520" y="5949280"/>
                <a:ext cx="648072" cy="648072"/>
              </a:xfrm>
              <a:prstGeom prst="bevel">
                <a:avLst/>
              </a:prstGeom>
              <a:solidFill>
                <a:srgbClr val="CC9900"/>
              </a:solidFill>
              <a:ln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800" b="1" dirty="0">
                  <a:solidFill>
                    <a:srgbClr val="FF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194" name="Organigramme : Jonction de sommaire 193"/>
              <p:cNvSpPr/>
              <p:nvPr/>
            </p:nvSpPr>
            <p:spPr>
              <a:xfrm>
                <a:off x="365056" y="6061928"/>
                <a:ext cx="432048" cy="432048"/>
              </a:xfrm>
              <a:prstGeom prst="flowChartSummingJunction">
                <a:avLst/>
              </a:prstGeom>
              <a:solidFill>
                <a:srgbClr val="CC99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191" name="Connecteur droit 190"/>
            <p:cNvCxnSpPr>
              <a:stCxn id="194" idx="0"/>
              <a:endCxn id="194" idx="4"/>
            </p:cNvCxnSpPr>
            <p:nvPr/>
          </p:nvCxnSpPr>
          <p:spPr>
            <a:xfrm>
              <a:off x="581080" y="6061928"/>
              <a:ext cx="0" cy="4320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Connecteur droit 191"/>
            <p:cNvCxnSpPr>
              <a:stCxn id="194" idx="6"/>
              <a:endCxn id="194" idx="2"/>
            </p:cNvCxnSpPr>
            <p:nvPr/>
          </p:nvCxnSpPr>
          <p:spPr>
            <a:xfrm flipH="1">
              <a:off x="365056" y="6277952"/>
              <a:ext cx="4320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5" name="Groupe 194"/>
          <p:cNvGrpSpPr/>
          <p:nvPr/>
        </p:nvGrpSpPr>
        <p:grpSpPr>
          <a:xfrm>
            <a:off x="6732240" y="5949280"/>
            <a:ext cx="648072" cy="648072"/>
            <a:chOff x="251520" y="5949280"/>
            <a:chExt cx="648072" cy="648072"/>
          </a:xfrm>
        </p:grpSpPr>
        <p:grpSp>
          <p:nvGrpSpPr>
            <p:cNvPr id="196" name="Groupe 138"/>
            <p:cNvGrpSpPr/>
            <p:nvPr/>
          </p:nvGrpSpPr>
          <p:grpSpPr>
            <a:xfrm>
              <a:off x="251520" y="5949280"/>
              <a:ext cx="648072" cy="648072"/>
              <a:chOff x="251520" y="5949280"/>
              <a:chExt cx="648072" cy="648072"/>
            </a:xfrm>
          </p:grpSpPr>
          <p:sp>
            <p:nvSpPr>
              <p:cNvPr id="199" name="Plaque 198"/>
              <p:cNvSpPr/>
              <p:nvPr/>
            </p:nvSpPr>
            <p:spPr>
              <a:xfrm>
                <a:off x="251520" y="5949280"/>
                <a:ext cx="648072" cy="648072"/>
              </a:xfrm>
              <a:prstGeom prst="bevel">
                <a:avLst/>
              </a:prstGeom>
              <a:solidFill>
                <a:srgbClr val="CC9900"/>
              </a:solidFill>
              <a:ln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800" b="1" dirty="0">
                  <a:solidFill>
                    <a:srgbClr val="FF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200" name="Organigramme : Jonction de sommaire 199"/>
              <p:cNvSpPr/>
              <p:nvPr/>
            </p:nvSpPr>
            <p:spPr>
              <a:xfrm>
                <a:off x="365056" y="6061928"/>
                <a:ext cx="432048" cy="432048"/>
              </a:xfrm>
              <a:prstGeom prst="flowChartSummingJunction">
                <a:avLst/>
              </a:prstGeom>
              <a:solidFill>
                <a:srgbClr val="CC99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197" name="Connecteur droit 196"/>
            <p:cNvCxnSpPr>
              <a:stCxn id="200" idx="0"/>
              <a:endCxn id="200" idx="4"/>
            </p:cNvCxnSpPr>
            <p:nvPr/>
          </p:nvCxnSpPr>
          <p:spPr>
            <a:xfrm>
              <a:off x="581080" y="6061928"/>
              <a:ext cx="0" cy="4320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Connecteur droit 197"/>
            <p:cNvCxnSpPr>
              <a:stCxn id="200" idx="6"/>
              <a:endCxn id="200" idx="2"/>
            </p:cNvCxnSpPr>
            <p:nvPr/>
          </p:nvCxnSpPr>
          <p:spPr>
            <a:xfrm flipH="1">
              <a:off x="365056" y="6277952"/>
              <a:ext cx="4320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3" name="Groupe 202"/>
          <p:cNvGrpSpPr/>
          <p:nvPr/>
        </p:nvGrpSpPr>
        <p:grpSpPr>
          <a:xfrm>
            <a:off x="7524328" y="116632"/>
            <a:ext cx="792088" cy="720080"/>
            <a:chOff x="7524328" y="116632"/>
            <a:chExt cx="792088" cy="720080"/>
          </a:xfrm>
        </p:grpSpPr>
        <p:sp>
          <p:nvSpPr>
            <p:cNvPr id="201" name="Hexagone 200"/>
            <p:cNvSpPr/>
            <p:nvPr/>
          </p:nvSpPr>
          <p:spPr>
            <a:xfrm>
              <a:off x="7524328" y="116632"/>
              <a:ext cx="792088" cy="720080"/>
            </a:xfrm>
            <a:prstGeom prst="hexag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2" name="Étoile à 5 branches 201"/>
            <p:cNvSpPr/>
            <p:nvPr/>
          </p:nvSpPr>
          <p:spPr>
            <a:xfrm>
              <a:off x="7636976" y="168320"/>
              <a:ext cx="576064" cy="576064"/>
            </a:xfrm>
            <a:prstGeom prst="star5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04" name="Groupe 203"/>
          <p:cNvGrpSpPr/>
          <p:nvPr/>
        </p:nvGrpSpPr>
        <p:grpSpPr>
          <a:xfrm>
            <a:off x="7524328" y="908720"/>
            <a:ext cx="792088" cy="720080"/>
            <a:chOff x="7524328" y="116632"/>
            <a:chExt cx="792088" cy="720080"/>
          </a:xfrm>
        </p:grpSpPr>
        <p:sp>
          <p:nvSpPr>
            <p:cNvPr id="205" name="Hexagone 204"/>
            <p:cNvSpPr/>
            <p:nvPr/>
          </p:nvSpPr>
          <p:spPr>
            <a:xfrm>
              <a:off x="7524328" y="116632"/>
              <a:ext cx="792088" cy="720080"/>
            </a:xfrm>
            <a:prstGeom prst="hexag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6" name="Étoile à 5 branches 205"/>
            <p:cNvSpPr/>
            <p:nvPr/>
          </p:nvSpPr>
          <p:spPr>
            <a:xfrm>
              <a:off x="7636976" y="168320"/>
              <a:ext cx="576064" cy="576064"/>
            </a:xfrm>
            <a:prstGeom prst="star5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07" name="Groupe 206"/>
          <p:cNvGrpSpPr/>
          <p:nvPr/>
        </p:nvGrpSpPr>
        <p:grpSpPr>
          <a:xfrm>
            <a:off x="7524328" y="1700808"/>
            <a:ext cx="792088" cy="720080"/>
            <a:chOff x="7524328" y="116632"/>
            <a:chExt cx="792088" cy="720080"/>
          </a:xfrm>
        </p:grpSpPr>
        <p:sp>
          <p:nvSpPr>
            <p:cNvPr id="208" name="Hexagone 207"/>
            <p:cNvSpPr/>
            <p:nvPr/>
          </p:nvSpPr>
          <p:spPr>
            <a:xfrm>
              <a:off x="7524328" y="116632"/>
              <a:ext cx="792088" cy="720080"/>
            </a:xfrm>
            <a:prstGeom prst="hexag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9" name="Étoile à 5 branches 208"/>
            <p:cNvSpPr/>
            <p:nvPr/>
          </p:nvSpPr>
          <p:spPr>
            <a:xfrm>
              <a:off x="7636976" y="168320"/>
              <a:ext cx="576064" cy="576064"/>
            </a:xfrm>
            <a:prstGeom prst="star5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10" name="Groupe 209"/>
          <p:cNvGrpSpPr/>
          <p:nvPr/>
        </p:nvGrpSpPr>
        <p:grpSpPr>
          <a:xfrm>
            <a:off x="7524328" y="2492896"/>
            <a:ext cx="792088" cy="720080"/>
            <a:chOff x="7524328" y="116632"/>
            <a:chExt cx="792088" cy="720080"/>
          </a:xfrm>
        </p:grpSpPr>
        <p:sp>
          <p:nvSpPr>
            <p:cNvPr id="211" name="Hexagone 210"/>
            <p:cNvSpPr/>
            <p:nvPr/>
          </p:nvSpPr>
          <p:spPr>
            <a:xfrm>
              <a:off x="7524328" y="116632"/>
              <a:ext cx="792088" cy="720080"/>
            </a:xfrm>
            <a:prstGeom prst="hexag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2" name="Étoile à 5 branches 211"/>
            <p:cNvSpPr/>
            <p:nvPr/>
          </p:nvSpPr>
          <p:spPr>
            <a:xfrm>
              <a:off x="7636976" y="168320"/>
              <a:ext cx="576064" cy="576064"/>
            </a:xfrm>
            <a:prstGeom prst="star5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13" name="Groupe 212"/>
          <p:cNvGrpSpPr/>
          <p:nvPr/>
        </p:nvGrpSpPr>
        <p:grpSpPr>
          <a:xfrm>
            <a:off x="7524328" y="3284984"/>
            <a:ext cx="792088" cy="720080"/>
            <a:chOff x="7524328" y="116632"/>
            <a:chExt cx="792088" cy="720080"/>
          </a:xfrm>
        </p:grpSpPr>
        <p:sp>
          <p:nvSpPr>
            <p:cNvPr id="214" name="Hexagone 213"/>
            <p:cNvSpPr/>
            <p:nvPr/>
          </p:nvSpPr>
          <p:spPr>
            <a:xfrm>
              <a:off x="7524328" y="116632"/>
              <a:ext cx="792088" cy="720080"/>
            </a:xfrm>
            <a:prstGeom prst="hexag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5" name="Étoile à 5 branches 214"/>
            <p:cNvSpPr/>
            <p:nvPr/>
          </p:nvSpPr>
          <p:spPr>
            <a:xfrm>
              <a:off x="7636976" y="168320"/>
              <a:ext cx="576064" cy="576064"/>
            </a:xfrm>
            <a:prstGeom prst="star5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16" name="Groupe 215"/>
          <p:cNvGrpSpPr/>
          <p:nvPr/>
        </p:nvGrpSpPr>
        <p:grpSpPr>
          <a:xfrm>
            <a:off x="7524328" y="4077072"/>
            <a:ext cx="792088" cy="720080"/>
            <a:chOff x="7524328" y="116632"/>
            <a:chExt cx="792088" cy="720080"/>
          </a:xfrm>
        </p:grpSpPr>
        <p:sp>
          <p:nvSpPr>
            <p:cNvPr id="217" name="Hexagone 216"/>
            <p:cNvSpPr/>
            <p:nvPr/>
          </p:nvSpPr>
          <p:spPr>
            <a:xfrm>
              <a:off x="7524328" y="116632"/>
              <a:ext cx="792088" cy="720080"/>
            </a:xfrm>
            <a:prstGeom prst="hexag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8" name="Étoile à 5 branches 217"/>
            <p:cNvSpPr/>
            <p:nvPr/>
          </p:nvSpPr>
          <p:spPr>
            <a:xfrm>
              <a:off x="7636976" y="168320"/>
              <a:ext cx="576064" cy="576064"/>
            </a:xfrm>
            <a:prstGeom prst="star5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19" name="Groupe 218"/>
          <p:cNvGrpSpPr/>
          <p:nvPr/>
        </p:nvGrpSpPr>
        <p:grpSpPr>
          <a:xfrm>
            <a:off x="7524328" y="4869160"/>
            <a:ext cx="792088" cy="720080"/>
            <a:chOff x="7524328" y="116632"/>
            <a:chExt cx="792088" cy="720080"/>
          </a:xfrm>
        </p:grpSpPr>
        <p:sp>
          <p:nvSpPr>
            <p:cNvPr id="220" name="Hexagone 219"/>
            <p:cNvSpPr/>
            <p:nvPr/>
          </p:nvSpPr>
          <p:spPr>
            <a:xfrm>
              <a:off x="7524328" y="116632"/>
              <a:ext cx="792088" cy="720080"/>
            </a:xfrm>
            <a:prstGeom prst="hexag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1" name="Étoile à 5 branches 220"/>
            <p:cNvSpPr/>
            <p:nvPr/>
          </p:nvSpPr>
          <p:spPr>
            <a:xfrm>
              <a:off x="7636976" y="168320"/>
              <a:ext cx="576064" cy="576064"/>
            </a:xfrm>
            <a:prstGeom prst="star5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2" name="Groupe 221"/>
          <p:cNvGrpSpPr/>
          <p:nvPr/>
        </p:nvGrpSpPr>
        <p:grpSpPr>
          <a:xfrm>
            <a:off x="7524328" y="5661248"/>
            <a:ext cx="792088" cy="720080"/>
            <a:chOff x="7524328" y="116632"/>
            <a:chExt cx="792088" cy="720080"/>
          </a:xfrm>
        </p:grpSpPr>
        <p:sp>
          <p:nvSpPr>
            <p:cNvPr id="223" name="Hexagone 222"/>
            <p:cNvSpPr/>
            <p:nvPr/>
          </p:nvSpPr>
          <p:spPr>
            <a:xfrm>
              <a:off x="7524328" y="116632"/>
              <a:ext cx="792088" cy="720080"/>
            </a:xfrm>
            <a:prstGeom prst="hexag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4" name="Étoile à 5 branches 223"/>
            <p:cNvSpPr/>
            <p:nvPr/>
          </p:nvSpPr>
          <p:spPr>
            <a:xfrm>
              <a:off x="7636976" y="168320"/>
              <a:ext cx="576064" cy="576064"/>
            </a:xfrm>
            <a:prstGeom prst="star5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Affichage à l'écran (4:3)</PresentationFormat>
  <Paragraphs>60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Neveu Loïc</dc:creator>
  <cp:lastModifiedBy>Neveu Loïc</cp:lastModifiedBy>
  <cp:revision>1</cp:revision>
  <dcterms:created xsi:type="dcterms:W3CDTF">2019-10-12T21:15:58Z</dcterms:created>
  <dcterms:modified xsi:type="dcterms:W3CDTF">2019-10-12T21:16:37Z</dcterms:modified>
</cp:coreProperties>
</file>